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AB9FC0-BFF3-4EE4-83C5-71979EB88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D2684C9-EC16-4116-AE4C-CD895774A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638803A-126C-4992-8934-3EFC87C9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DC5257-C7FE-4C5D-9015-4FDF8139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E409E7-3AE2-40CC-BC84-7D7C07C3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094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CE968A-1371-44D4-8690-65E7ABFF7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B787B82-FCE2-42C1-BB35-6D0CCFFC3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68D500-035A-4E50-A6C4-EFA4A7BB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0F3F0F-04DC-4B89-A79A-745073CD6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2C3F51-49F0-40E7-BA0C-1667C1B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041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CB74195-4485-49B9-838F-554838C8C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CD938E-6765-483A-A245-3110F8DC5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2204D40-AFDC-45B5-8699-C3BEA975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4F04D3-C9E3-4FA2-BD7A-49B2C4613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5BEB6B-5F54-4A78-9CF7-490FA696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435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5E9205-23A4-4D15-A87C-EE13441B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B59055F-287B-423C-9631-6EF6948B2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D1DCF8-3592-460E-82FD-054022837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CBD6F92-000F-452D-8E48-FF2CE5383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6C68B3-77BD-405C-B21A-B3697F6E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23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434F73-A636-4BA9-AE1D-E7651F127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4D3814-860F-4579-8622-0E1562614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278A44-0EC5-4B85-BA25-4AA86B0B6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57FEED-863D-49B9-AC9A-8746279A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D20D48-C132-4742-9583-66591330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72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46FC73-6D30-4701-8E8E-681EA5778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8D022-8C53-4D4C-8F12-B2D2A1C5D9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77E6A67-2BC5-4215-87A0-AD30D3EEB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9EC4390-37AA-4409-97BB-0C32AE657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87CB36-E294-47D4-BF44-24C1DA44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55DEC6-100E-4DDB-9B97-7A942CC8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432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EA0EEB-2EA7-406C-98F0-8744099CD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F5282C-1760-437B-99A9-5E6E631CB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6D65504-C3CA-4008-83D4-B316B8AC9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7D601C3-D987-4466-B99E-AB0BAC8B5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99ACD65-659F-47DF-B74D-BA0C49005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01CED66-C0A1-471D-9905-23AF2CC2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24FBE75-46D2-41FD-BE69-E58FCBE9A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9001D79-B3AD-467C-B935-471430F6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872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09FE57-0E53-40ED-B424-E1B099429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4733C02-9BDB-420C-98D7-61C8D2A3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07FD187-24A8-4D36-AADA-A9D613D2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E673861-7EAA-4079-A915-9B048DBBA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6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EE94016-E77A-43C5-BAA9-F36A09AD4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35F700E-0923-4FD5-9F3C-D589FA3A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DF0F89-8A15-4E33-BDF8-C4002E924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90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97E0F7-0A7D-432B-8A8B-46159C66C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AD4AD4-8668-4C21-B2CC-438F1C55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64F34AB-834E-4BDD-8FD9-7632B7DB3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0BBA4A-1ABD-4448-81F7-63E527020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692C9EA-FA00-4974-B1C5-A6FD699A6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F9BB0A-52B9-495E-A642-2B3E8B1A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0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8A0D4-F27A-4E62-8B3B-D03D5A2B6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EF2933C-AABC-4408-8FEB-2FCD7C036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A0C4B51-B38C-428B-BAD1-838ECA4CC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F5F6B5A-97F1-4DE9-80B9-5480DD4B3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200F3C3-2560-4C3B-9CEF-1B3AE2DE8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948A4B9-6D6D-43AD-AAB3-ADD7B621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676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433E3E2-9BDE-4069-B3EF-3813B23A5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312BB8-7DAE-4D05-9E3B-415910EE6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EC07E0-BDE8-4D12-99AA-4E70F1C9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3914E-467B-4CB8-B7DA-DA8E64906ED1}" type="datetimeFigureOut">
              <a:rPr lang="sv-SE" smtClean="0"/>
              <a:t>2019-02-07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382435-9128-4046-9872-6211DB407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8A24F9-4564-4C3B-A06D-670BDBA8C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9D67-95CA-40E4-B719-E20D669149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0301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A62BBA88-28BC-4559-866B-EAA6B6958B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767"/>
          <a:stretch/>
        </p:blipFill>
        <p:spPr>
          <a:xfrm>
            <a:off x="581724" y="1510018"/>
            <a:ext cx="4666151" cy="3540154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A6266EB-76A2-4826-A604-3AC8F10C9A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019" y="2703527"/>
            <a:ext cx="6009401" cy="650039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2FE9E440-1F84-4029-AC05-0BD074684F6A}"/>
              </a:ext>
            </a:extLst>
          </p:cNvPr>
          <p:cNvSpPr txBox="1"/>
          <p:nvPr/>
        </p:nvSpPr>
        <p:spPr>
          <a:xfrm>
            <a:off x="6727971" y="1895913"/>
            <a:ext cx="3400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Storlek barn t-shirt i både cl/ålder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864F12E-B65F-4531-B780-DF5F6A13CC07}"/>
              </a:ext>
            </a:extLst>
          </p:cNvPr>
          <p:cNvSpPr txBox="1"/>
          <p:nvPr/>
        </p:nvSpPr>
        <p:spPr>
          <a:xfrm>
            <a:off x="1930867" y="857077"/>
            <a:ext cx="2198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Storlek Vuxen t-shirt </a:t>
            </a:r>
          </a:p>
        </p:txBody>
      </p:sp>
    </p:spTree>
    <p:extLst>
      <p:ext uri="{BB962C8B-B14F-4D97-AF65-F5344CB8AC3E}">
        <p14:creationId xmlns:p14="http://schemas.microsoft.com/office/powerpoint/2010/main" val="1692781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Bredbild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Samantha Lyons</dc:creator>
  <cp:lastModifiedBy>Samantha Lyons</cp:lastModifiedBy>
  <cp:revision>2</cp:revision>
  <dcterms:created xsi:type="dcterms:W3CDTF">2019-02-07T12:45:47Z</dcterms:created>
  <dcterms:modified xsi:type="dcterms:W3CDTF">2019-02-07T12:50:02Z</dcterms:modified>
</cp:coreProperties>
</file>